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5173" autoAdjust="0"/>
  </p:normalViewPr>
  <p:slideViewPr>
    <p:cSldViewPr>
      <p:cViewPr varScale="1">
        <p:scale>
          <a:sx n="71" d="100"/>
          <a:sy n="71" d="100"/>
        </p:scale>
        <p:origin x="-4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9754A-9962-47DE-9BB6-5D50D79D6D46}" type="datetimeFigureOut">
              <a:rPr lang="en-US" smtClean="0"/>
              <a:t>6/2/2008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05B55-6CB9-48BB-8BB6-CE0D02435E8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 French </a:t>
            </a:r>
            <a:r>
              <a:rPr lang="en-US" dirty="0" err="1" smtClean="0"/>
              <a:t>Compagnie</a:t>
            </a:r>
            <a:r>
              <a:rPr lang="en-US" dirty="0" smtClean="0"/>
              <a:t> </a:t>
            </a:r>
            <a:r>
              <a:rPr lang="en-US" dirty="0" err="1" smtClean="0"/>
              <a:t>Universelle</a:t>
            </a:r>
            <a:r>
              <a:rPr lang="en-US" dirty="0" smtClean="0"/>
              <a:t> du Canal </a:t>
            </a:r>
            <a:r>
              <a:rPr lang="en-US" dirty="0" err="1" smtClean="0"/>
              <a:t>Interoceanique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only 11 miles out of 50 dug</a:t>
            </a:r>
          </a:p>
          <a:p>
            <a:pPr>
              <a:buFontTx/>
              <a:buChar char="-"/>
            </a:pPr>
            <a:r>
              <a:rPr lang="en-US" dirty="0" smtClean="0"/>
              <a:t> French spent over $287 million as opposed to original quote of $132 million in 12 years</a:t>
            </a:r>
          </a:p>
          <a:p>
            <a:pPr>
              <a:buFontTx/>
              <a:buChar char="-"/>
            </a:pPr>
            <a:r>
              <a:rPr lang="en-US" dirty="0" smtClean="0"/>
              <a:t> TR bought rights to French canal property and equipment for no more than $40 million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05B55-6CB9-48BB-8BB6-CE0D02435E8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05B55-6CB9-48BB-8BB6-CE0D02435E83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 Columbia wanted the</a:t>
            </a:r>
            <a:r>
              <a:rPr lang="en-US" baseline="0" dirty="0" smtClean="0"/>
              <a:t> U.S. to pay a fee because the Isthmus of Panama was located in Columbia.</a:t>
            </a:r>
          </a:p>
          <a:p>
            <a:pPr>
              <a:buFontTx/>
              <a:buChar char="-"/>
            </a:pPr>
            <a:r>
              <a:rPr lang="en-US" baseline="0" dirty="0" smtClean="0"/>
              <a:t> U.S. aided the rebels to avoid paying fee to Columbia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05B55-6CB9-48BB-8BB6-CE0D02435E83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 10 years of labor, 39 miles later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05B55-6CB9-48BB-8BB6-CE0D02435E83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Overwhelmingly Positive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05B55-6CB9-48BB-8BB6-CE0D02435E83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D55FF65-26E7-4499-9484-F68C4B923676}" type="datetimeFigureOut">
              <a:rPr lang="en-US" smtClean="0"/>
              <a:t>6/2/2008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B602CCD-EFDF-4544-83F1-3CE71BF219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5FF65-26E7-4499-9484-F68C4B923676}" type="datetimeFigureOut">
              <a:rPr lang="en-US" smtClean="0"/>
              <a:t>6/2/2008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602CCD-EFDF-4544-83F1-3CE71BF219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5FF65-26E7-4499-9484-F68C4B923676}" type="datetimeFigureOut">
              <a:rPr lang="en-US" smtClean="0"/>
              <a:t>6/2/2008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602CCD-EFDF-4544-83F1-3CE71BF219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5FF65-26E7-4499-9484-F68C4B923676}" type="datetimeFigureOut">
              <a:rPr lang="en-US" smtClean="0"/>
              <a:t>6/2/2008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602CCD-EFDF-4544-83F1-3CE71BF219D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5FF65-26E7-4499-9484-F68C4B923676}" type="datetimeFigureOut">
              <a:rPr lang="en-US" smtClean="0"/>
              <a:t>6/2/2008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602CCD-EFDF-4544-83F1-3CE71BF219D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5FF65-26E7-4499-9484-F68C4B923676}" type="datetimeFigureOut">
              <a:rPr lang="en-US" smtClean="0"/>
              <a:t>6/2/2008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602CCD-EFDF-4544-83F1-3CE71BF219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5FF65-26E7-4499-9484-F68C4B923676}" type="datetimeFigureOut">
              <a:rPr lang="en-US" smtClean="0"/>
              <a:t>6/2/2008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602CCD-EFDF-4544-83F1-3CE71BF219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5FF65-26E7-4499-9484-F68C4B923676}" type="datetimeFigureOut">
              <a:rPr lang="en-US" smtClean="0"/>
              <a:t>6/2/2008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602CCD-EFDF-4544-83F1-3CE71BF219D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55FF65-26E7-4499-9484-F68C4B923676}" type="datetimeFigureOut">
              <a:rPr lang="en-US" smtClean="0"/>
              <a:t>6/2/2008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602CCD-EFDF-4544-83F1-3CE71BF219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D55FF65-26E7-4499-9484-F68C4B923676}" type="datetimeFigureOut">
              <a:rPr lang="en-US" smtClean="0"/>
              <a:t>6/2/2008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602CCD-EFDF-4544-83F1-3CE71BF219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D55FF65-26E7-4499-9484-F68C4B923676}" type="datetimeFigureOut">
              <a:rPr lang="en-US" smtClean="0"/>
              <a:t>6/2/2008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B602CCD-EFDF-4544-83F1-3CE71BF219D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D55FF65-26E7-4499-9484-F68C4B923676}" type="datetimeFigureOut">
              <a:rPr lang="en-US" smtClean="0"/>
              <a:t>6/2/2008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B602CCD-EFDF-4544-83F1-3CE71BF219D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Theodore Roosevelt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828800"/>
            <a:ext cx="8077200" cy="29718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During his presidency, what was considered to be Teddy Roosevelt's greatest achievement? Was it a positive or negative change for the U.S.?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638800"/>
            <a:ext cx="381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Mike Beatty</a:t>
            </a:r>
            <a:endParaRPr lang="en-US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Teddy considered as his greatest achievement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Began in 1881 by Ferdinand de Lesseps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Ended unfinished in 1888 due to thousands of deaths by disease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Once President, TR bought rights to property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– Panama Canal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U.S. Navy travel shorter distance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Stronger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More Flexible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Cheaper and quicker for shipping goods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Explanation – TR’s Reasoning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Columbia demanded fee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Rebels form Republic of Panama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U.S. aid rebels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U.S. pays $10 million to Panama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Rights to the canal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5-mile-wide zone of land on either side of the canal</a:t>
            </a:r>
          </a:p>
          <a:p>
            <a:pPr lvl="1">
              <a:lnSpc>
                <a:spcPct val="150000"/>
              </a:lnSpc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Explanation – Foreign Reform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Disease: Mosquitoes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Dr. William Gorgas plan = very successful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$128 million spent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As opposed to $287 million spent by French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Explanation - Spending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 – Positive or Negative?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Positives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Negatives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Pros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Shorter route for ships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Cheap and swift travel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U.S. Navy – strengthened 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Saved Navy money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Provided Jobs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Creation of Panama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Supported Panama 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Income taxes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Security fees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Educational </a:t>
            </a:r>
            <a:r>
              <a:rPr lang="en-US" dirty="0" smtClean="0"/>
              <a:t>insurance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Still in operation today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Cons </a:t>
            </a:r>
          </a:p>
          <a:p>
            <a:pPr lvl="1"/>
            <a:r>
              <a:rPr lang="en-US" dirty="0" smtClean="0"/>
              <a:t>Deaths</a:t>
            </a:r>
          </a:p>
          <a:p>
            <a:pPr lvl="1"/>
            <a:r>
              <a:rPr lang="en-US" dirty="0" smtClean="0"/>
              <a:t>Money spent/lost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73</TotalTime>
  <Words>294</Words>
  <Application>Microsoft Office PowerPoint</Application>
  <PresentationFormat>On-screen Show (4:3)</PresentationFormat>
  <Paragraphs>57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Theodore Roosevelt</vt:lpstr>
      <vt:lpstr>Introduction – Panama Canal</vt:lpstr>
      <vt:lpstr>Explanation – TR’s Reasoning</vt:lpstr>
      <vt:lpstr>Explanation – Foreign Reform</vt:lpstr>
      <vt:lpstr>Explanation - Spending</vt:lpstr>
      <vt:lpstr>Conclusion – Positive or Negative?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Mom &amp; Dad's Office</dc:creator>
  <cp:lastModifiedBy>Mom &amp; Dad's Office</cp:lastModifiedBy>
  <cp:revision>8</cp:revision>
  <dcterms:created xsi:type="dcterms:W3CDTF">2008-06-03T01:44:59Z</dcterms:created>
  <dcterms:modified xsi:type="dcterms:W3CDTF">2008-06-03T02:58:04Z</dcterms:modified>
</cp:coreProperties>
</file>